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>
        <p:scale>
          <a:sx n="90" d="100"/>
          <a:sy n="90" d="100"/>
        </p:scale>
        <p:origin x="748" y="5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DBEA83-82C2-1A78-0695-1980B85AF0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313A3B4-5E87-5CA2-FC70-FBF6FE49C7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9CB58845-D0AB-FD4E-1D23-12B86D28E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3D3B-284C-488B-A1C5-29BE276596FF}" type="datetimeFigureOut">
              <a:rPr lang="pt-PT" smtClean="0"/>
              <a:t>20/01/2024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354FE7CF-E7BE-3863-9A63-0CDC1DB33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ED391AA7-180B-D241-8D28-5E4CB86C2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0C16-B135-4EEC-8A75-142B1F24EFC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82112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900A6F-7C68-DE55-47C1-98D7F6B60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7C486446-EB19-D2EE-19F1-DAE9447563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7988C88F-5B95-55FE-4B49-9353A6AA9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3D3B-284C-488B-A1C5-29BE276596FF}" type="datetimeFigureOut">
              <a:rPr lang="pt-PT" smtClean="0"/>
              <a:t>20/01/2024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3956780A-9D7D-9AEC-FD60-85F028E73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F2C2487B-E3C4-68B6-2FB0-D728FF065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0C16-B135-4EEC-8A75-142B1F24EFC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90504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AE2369B-FED9-05B5-2F62-B52CB6AD83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C632EFAC-3E59-033E-C05E-E50302E21E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4E0D00EC-BAC6-E118-D5BD-99449BAEC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3D3B-284C-488B-A1C5-29BE276596FF}" type="datetimeFigureOut">
              <a:rPr lang="pt-PT" smtClean="0"/>
              <a:t>20/01/2024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7D0C1221-6F5C-AFAA-EF1D-72890B7ED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C465A3AE-A327-E1B8-D47F-3D9F5E908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0C16-B135-4EEC-8A75-142B1F24EFC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70357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FFFB40-F4A1-BB89-306F-8CF508A0D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E8056A1A-ECB0-96CD-81C3-D748A5F0EC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28270774-E13E-4AB5-2ECE-EC5CFF8F6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3D3B-284C-488B-A1C5-29BE276596FF}" type="datetimeFigureOut">
              <a:rPr lang="pt-PT" smtClean="0"/>
              <a:t>20/01/2024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70473D9-E39F-4ABB-C372-559BC986F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25E96DF8-14C3-D6DA-3A32-83F9E8F6F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0C16-B135-4EEC-8A75-142B1F24EFC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39994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B2B445-F3A5-770C-4EE8-FC4D98725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26578091-F8BA-B0DB-E062-EC7A6CB908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4CD98330-8B2A-FB6D-FC95-C30EC9203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3D3B-284C-488B-A1C5-29BE276596FF}" type="datetimeFigureOut">
              <a:rPr lang="pt-PT" smtClean="0"/>
              <a:t>20/01/2024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654350F8-D8B4-A6DD-7F95-79769A91C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7F1A79A-A58F-C398-BCB0-C7C051627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0C16-B135-4EEC-8A75-142B1F24EFC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9826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F3EE8C-51DA-9B72-9311-29ABF0A2A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B7A34CAE-0B73-DF00-E6A6-60F287C777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18EC1CCF-71E2-E55E-BB36-61C9DE5AB4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E3D9D343-F18F-93A4-1024-2C234600B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3D3B-284C-488B-A1C5-29BE276596FF}" type="datetimeFigureOut">
              <a:rPr lang="pt-PT" smtClean="0"/>
              <a:t>20/01/2024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FA40B0BD-774C-2F7F-4BEF-9D6760DF6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6DC00CF4-CF2E-DED1-7C67-A0917D341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0C16-B135-4EEC-8A75-142B1F24EFC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92049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212BE1-4512-584D-8762-856B0415C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316A2174-9E79-D7DB-C6CC-0A6E9DF04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63F74350-3B8A-6DF1-BF65-004A7B63BA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12E57801-6DFB-72A3-A678-D6E1A34A48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FF67C686-BD66-F697-A8C5-665C47486D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999DAE62-4093-9338-9874-F3B82A9B2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3D3B-284C-488B-A1C5-29BE276596FF}" type="datetimeFigureOut">
              <a:rPr lang="pt-PT" smtClean="0"/>
              <a:t>20/01/2024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D9981350-EE43-FC36-1660-326F6CAA9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10588B06-250A-E88A-82F7-0D897EC8B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0C16-B135-4EEC-8A75-142B1F24EFC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44844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552280-A68A-6D11-2BB7-71C6311B1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77C745A3-0767-BC89-2EF4-8BC32A1A3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3D3B-284C-488B-A1C5-29BE276596FF}" type="datetimeFigureOut">
              <a:rPr lang="pt-PT" smtClean="0"/>
              <a:t>20/01/2024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3ABB68EB-B4FB-E6E0-7509-FADAA775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FFCA955F-8187-08F8-BADF-B6FD9FD60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0C16-B135-4EEC-8A75-142B1F24EFC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16853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AE9D2371-03C1-9713-6E17-426C917C1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3D3B-284C-488B-A1C5-29BE276596FF}" type="datetimeFigureOut">
              <a:rPr lang="pt-PT" smtClean="0"/>
              <a:t>20/01/2024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44491A38-3B20-7187-3341-5A19C8A0D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5594E61D-FBF5-4A3F-FD47-1ACB74FA8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0C16-B135-4EEC-8A75-142B1F24EFC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1162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822A49-BBA6-6431-7450-32196DA2C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E6CDE629-AE33-C3ED-9490-9353D323E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08C235E9-6CDB-9CF0-EEB3-B7F695087C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823752A5-A4FE-58D9-E058-6F908237F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3D3B-284C-488B-A1C5-29BE276596FF}" type="datetimeFigureOut">
              <a:rPr lang="pt-PT" smtClean="0"/>
              <a:t>20/01/2024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29D72E35-585E-AC6D-D42D-79969842E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2E67C8EF-4B47-CEF0-169E-0BBCD66E1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0C16-B135-4EEC-8A75-142B1F24EFC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35452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FD64DB-DCF7-7176-C072-9EBD0FECF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4509491D-FC75-DE8D-FAC5-B0B9975287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55B0A7FB-F60B-EAE9-033A-2355C71096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F612E572-45EA-226D-8ED9-A2BC8BBFC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3D3B-284C-488B-A1C5-29BE276596FF}" type="datetimeFigureOut">
              <a:rPr lang="pt-PT" smtClean="0"/>
              <a:t>20/01/2024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66503986-34EB-D988-33FA-FD84C1CC1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22FAF959-690A-9A24-E888-196175FE0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0C16-B135-4EEC-8A75-142B1F24EFC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69370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4F85FE81-3B85-205B-0856-371BF20BB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A929C4FF-856B-1B06-3007-3934B4FB17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E2C03250-B33D-6495-9BED-1FC6F0B467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6C3D3B-284C-488B-A1C5-29BE276596FF}" type="datetimeFigureOut">
              <a:rPr lang="pt-PT" smtClean="0"/>
              <a:t>20/01/2024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D62BAD74-0274-CA53-FFCA-C88D39A2CF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7D472804-30C6-649E-FB32-57C7B7C297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C4B0C16-B135-4EEC-8A75-142B1F24EFC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13283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r 1">
            <a:extLst>
              <a:ext uri="{FF2B5EF4-FFF2-40B4-BE49-F238E27FC236}">
                <a16:creationId xmlns:a16="http://schemas.microsoft.com/office/drawing/2014/main" id="{8D5547F2-1251-E5A4-B721-151ED9BE350B}"/>
              </a:ext>
            </a:extLst>
          </p:cNvPr>
          <p:cNvGrpSpPr/>
          <p:nvPr/>
        </p:nvGrpSpPr>
        <p:grpSpPr>
          <a:xfrm>
            <a:off x="2981325" y="638079"/>
            <a:ext cx="5962650" cy="5432003"/>
            <a:chOff x="3114675" y="978321"/>
            <a:chExt cx="5962650" cy="5432003"/>
          </a:xfrm>
        </p:grpSpPr>
        <p:pic>
          <p:nvPicPr>
            <p:cNvPr id="5122" name="Picture 2" descr="Ferramenta de estetoscópio para médicos em estilo plano em forma de coração  | Vetor Premium">
              <a:extLst>
                <a:ext uri="{FF2B5EF4-FFF2-40B4-BE49-F238E27FC236}">
                  <a16:creationId xmlns:a16="http://schemas.microsoft.com/office/drawing/2014/main" id="{5F019FC6-27BA-C181-C4CA-7091090AE76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899"/>
            <a:stretch/>
          </p:blipFill>
          <p:spPr bwMode="auto">
            <a:xfrm>
              <a:off x="3114675" y="978321"/>
              <a:ext cx="5962650" cy="54320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Industrial Chemical Plant Isolated On White Stock Clipart | Royalty-Free |  FreeImages">
              <a:extLst>
                <a:ext uri="{FF2B5EF4-FFF2-40B4-BE49-F238E27FC236}">
                  <a16:creationId xmlns:a16="http://schemas.microsoft.com/office/drawing/2014/main" id="{26506338-FD2B-1BBC-6B09-E89B19664FB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724" t="19196" r="26762" b="18019"/>
            <a:stretch/>
          </p:blipFill>
          <p:spPr bwMode="auto">
            <a:xfrm>
              <a:off x="3771827" y="1493761"/>
              <a:ext cx="1131756" cy="159849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26" name="Picture 6" descr="Back to school clipart clip art school clip art teacher clipart 2 ... |  Back to school clipart, Teacher clipart, School clipart">
              <a:extLst>
                <a:ext uri="{FF2B5EF4-FFF2-40B4-BE49-F238E27FC236}">
                  <a16:creationId xmlns:a16="http://schemas.microsoft.com/office/drawing/2014/main" id="{809A716A-DED3-439A-79FB-84276CD2B63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946"/>
            <a:stretch/>
          </p:blipFill>
          <p:spPr bwMode="auto">
            <a:xfrm>
              <a:off x="5542503" y="3579629"/>
              <a:ext cx="1425368" cy="14058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34" name="Picture 14" descr="RUS 060 Stop (Circular Shaped) | Regulatory Traffic Road Signs">
              <a:extLst>
                <a:ext uri="{FF2B5EF4-FFF2-40B4-BE49-F238E27FC236}">
                  <a16:creationId xmlns:a16="http://schemas.microsoft.com/office/drawing/2014/main" id="{D9375929-DD31-890E-77E2-74557466796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47435" y="2558462"/>
              <a:ext cx="1067577" cy="10675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" name="CaixaDeTexto 3">
            <a:extLst>
              <a:ext uri="{FF2B5EF4-FFF2-40B4-BE49-F238E27FC236}">
                <a16:creationId xmlns:a16="http://schemas.microsoft.com/office/drawing/2014/main" id="{5FB4903D-D81B-3E9C-5A20-AE02F5F0CCC5}"/>
              </a:ext>
            </a:extLst>
          </p:cNvPr>
          <p:cNvSpPr txBox="1"/>
          <p:nvPr/>
        </p:nvSpPr>
        <p:spPr>
          <a:xfrm>
            <a:off x="2847975" y="5548005"/>
            <a:ext cx="609600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en-GB" sz="1800" b="1" u="sng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S</a:t>
            </a:r>
            <a:r>
              <a:rPr lang="en-GB" sz="18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ource drivers of (eco)</a:t>
            </a:r>
            <a:r>
              <a:rPr lang="en-GB" sz="1800" b="1" u="sng" kern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TO</a:t>
            </a:r>
            <a:r>
              <a:rPr lang="en-GB" sz="1800" b="1" kern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xicity</a:t>
            </a:r>
            <a:r>
              <a:rPr lang="en-GB" sz="18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of airborne </a:t>
            </a:r>
            <a:r>
              <a:rPr lang="en-GB" sz="1800" b="1" u="sng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P</a:t>
            </a:r>
            <a:r>
              <a:rPr lang="en-GB" sz="18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articles in school environments in </a:t>
            </a:r>
            <a:r>
              <a:rPr lang="en-GB" sz="1800" b="1" kern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Estarreja</a:t>
            </a:r>
            <a:r>
              <a:rPr lang="en-GB" sz="18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: Strategies for minimising the risks</a:t>
            </a:r>
            <a:endParaRPr lang="pt-PT" sz="2400" b="1" kern="0" dirty="0">
              <a:solidFill>
                <a:srgbClr val="2F5496"/>
              </a:solidFill>
              <a:effectLst/>
              <a:latin typeface="Calibri Light" panose="020F03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CB37BE55-E732-8B62-DFA2-57A6392497D6}"/>
              </a:ext>
            </a:extLst>
          </p:cNvPr>
          <p:cNvSpPr/>
          <p:nvPr/>
        </p:nvSpPr>
        <p:spPr>
          <a:xfrm>
            <a:off x="2651051" y="524540"/>
            <a:ext cx="6634716" cy="596132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576067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21</Words>
  <Application>Microsoft Office PowerPoint</Application>
  <PresentationFormat>Ecrã Panorâmico</PresentationFormat>
  <Paragraphs>1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</vt:vector>
  </TitlesOfParts>
  <Company>Universiadade de Aveiro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Célia Alves</dc:creator>
  <cp:lastModifiedBy>Célia Alves</cp:lastModifiedBy>
  <cp:revision>1</cp:revision>
  <dcterms:created xsi:type="dcterms:W3CDTF">2024-01-20T16:23:05Z</dcterms:created>
  <dcterms:modified xsi:type="dcterms:W3CDTF">2024-01-20T19:22:00Z</dcterms:modified>
</cp:coreProperties>
</file>